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1EE95B-C4ED-4EAB-985F-ABF6EF0C41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6FE0D3E-3245-4B43-96DE-D7DDF3E4F9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542FE60-C8BB-478C-BF50-9044F2469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C0E21-28DF-4D06-A9FE-D28F04C1ACCC}" type="datetimeFigureOut">
              <a:rPr lang="cs-CZ" smtClean="0"/>
              <a:t>12.01.2022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874E545-91F4-48A7-B9BB-857D2EA1D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109602C-62B1-41CA-B437-E0296AE9A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42E35-55C0-43D9-A10D-025E020452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5914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40B5D2-DEC0-4C41-88BE-D86081CB0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3D45AC7-DD1D-4705-ACB6-4E1890DB9A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07FA7AB-22BA-4DEE-89CB-5D578CB14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C0E21-28DF-4D06-A9FE-D28F04C1ACCC}" type="datetimeFigureOut">
              <a:rPr lang="cs-CZ" smtClean="0"/>
              <a:t>12.01.2022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D01AF83-656D-4E01-AFA8-74CE176D3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3269222-4F52-4FB8-9964-5D291D9CA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42E35-55C0-43D9-A10D-025E020452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6517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73FEE2E-51D1-497C-A5F7-40CB8423D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41F2FC1-8E36-4197-9838-B3F1B3EE21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8744283-993D-43CE-AA5C-CAF4ECDB0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C0E21-28DF-4D06-A9FE-D28F04C1ACCC}" type="datetimeFigureOut">
              <a:rPr lang="cs-CZ" smtClean="0"/>
              <a:t>12.01.2022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1715B78-22D3-485A-B996-B9287D34C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7E30FA6-6314-4A1B-B83D-A7FB1F011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42E35-55C0-43D9-A10D-025E020452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3192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50D5E4-DF54-4AC3-B8C2-F93FB7D9A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A2F4530-1A36-465B-98EB-25B314A3D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EF4C75B-3B8D-4750-A9EF-69B81A8DF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C0E21-28DF-4D06-A9FE-D28F04C1ACCC}" type="datetimeFigureOut">
              <a:rPr lang="cs-CZ" smtClean="0"/>
              <a:t>12.01.2022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67802DD-E0B5-4320-B809-479C3DF49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8F34912-64AD-4050-B2E7-E1948577D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42E35-55C0-43D9-A10D-025E020452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1722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6D0E5E-DA92-4ACC-9964-6DC4051CB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F016BCA-B9DC-43D5-9D18-521E9905D7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148B9A3-D95A-45C6-B88C-EFDF731E1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C0E21-28DF-4D06-A9FE-D28F04C1ACCC}" type="datetimeFigureOut">
              <a:rPr lang="cs-CZ" smtClean="0"/>
              <a:t>12.01.2022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353F38E-2181-43D9-9683-FBC4F0218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E05E1C4-C7DB-41B8-B8C9-A097C84E8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42E35-55C0-43D9-A10D-025E020452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3563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0CB439-9606-4F31-8775-676502238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1A7534-6AB9-446A-BD9D-1A4FF901D7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24B7606-BE23-4CE7-81D2-3FAC567F7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AE4DAF0-6AB2-4E48-BE38-208895546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C0E21-28DF-4D06-A9FE-D28F04C1ACCC}" type="datetimeFigureOut">
              <a:rPr lang="cs-CZ" smtClean="0"/>
              <a:t>12.01.2022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D7996C5-72F3-4337-B008-0CEF69635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C1438E8-268D-4986-BBBE-2C303205D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42E35-55C0-43D9-A10D-025E020452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4656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726102-9EF2-48BF-9E63-21E465DA3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223E1A1-1597-42D7-B27F-C38B9C7476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78F6719-4F99-4266-A34D-8CD137B920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BAB6047C-E358-4394-96ED-73D9B9800A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84831ED-AEED-4E46-9B5E-988B38665B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1BEAD40-E424-4A7E-B989-768EE2302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C0E21-28DF-4D06-A9FE-D28F04C1ACCC}" type="datetimeFigureOut">
              <a:rPr lang="cs-CZ" smtClean="0"/>
              <a:t>12.01.2022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68B81C9-326C-4421-97F1-4B972EDD7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5E17C5F-8389-4F5A-A5DB-1A9DBB98C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42E35-55C0-43D9-A10D-025E020452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3546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5D301D-D760-4E6C-BBBC-6BDDBC965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DE47F0C-3074-4CBD-A9BC-3BF8AFCA1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C0E21-28DF-4D06-A9FE-D28F04C1ACCC}" type="datetimeFigureOut">
              <a:rPr lang="cs-CZ" smtClean="0"/>
              <a:t>12.01.2022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1E88613-AFAC-4D40-B473-76857D560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BFA9552-4913-4BF0-B07E-1F5663743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42E35-55C0-43D9-A10D-025E020452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8891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9FE7670-2FBF-4329-9614-D149ED97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C0E21-28DF-4D06-A9FE-D28F04C1ACCC}" type="datetimeFigureOut">
              <a:rPr lang="cs-CZ" smtClean="0"/>
              <a:t>12.01.2022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BC8BE39-D8C1-4B4A-AE08-5A91B02C2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5AC4162-53D1-4078-BDCE-FE6D2872A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42E35-55C0-43D9-A10D-025E020452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3060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37CC78-16D1-43ED-AC3B-7606AB962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FB947B-2E00-40CF-990E-F4D85C836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DA2EC2D-2533-4908-B3D2-108A0F7EA2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FB743BC-EDA8-47E2-BA88-C92FF2F8C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C0E21-28DF-4D06-A9FE-D28F04C1ACCC}" type="datetimeFigureOut">
              <a:rPr lang="cs-CZ" smtClean="0"/>
              <a:t>12.01.2022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E6B0B57-7324-4FBA-ADB9-2FAD72677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D3049EE-A828-45B0-9BF0-FEA817833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42E35-55C0-43D9-A10D-025E020452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1374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AC35FD-F2B0-4D58-A4BB-C440E6528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B6045CB-95AF-49BD-AE77-2AD00F6224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E12BC3A-9A1A-4545-8B78-F5079F6A96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9D81C60-A545-4ABD-ABF5-7E417F53E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C0E21-28DF-4D06-A9FE-D28F04C1ACCC}" type="datetimeFigureOut">
              <a:rPr lang="cs-CZ" smtClean="0"/>
              <a:t>12.01.2022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A8C526C-DDC9-4C11-A211-4A2BAD563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D4E2305-1FFD-41B5-8377-8483455DE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42E35-55C0-43D9-A10D-025E020452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275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C498A2A-8A57-45A1-BF3E-39BD34280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3301F12-5522-48BD-AB0E-A09D6CD45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986D1B3-B05D-4C71-8A93-D72803B767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C0E21-28DF-4D06-A9FE-D28F04C1ACCC}" type="datetimeFigureOut">
              <a:rPr lang="cs-CZ" smtClean="0"/>
              <a:t>12.01.2022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339A4F2-BC5D-4E29-8930-23FBA89199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8158755-5DED-4006-8259-5424E12389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42E35-55C0-43D9-A10D-025E020452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7438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00EEBE-29F3-4E6C-BDEF-85A23844BE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88152" y="1495575"/>
            <a:ext cx="4953000" cy="821627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BRUSLENÍ</a:t>
            </a:r>
            <a:br>
              <a:rPr lang="cs-CZ" b="1" dirty="0"/>
            </a:br>
            <a:endParaRPr lang="cs-CZ" b="1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7C6896A-923C-4241-AF12-F22D414153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27064" y="2706624"/>
            <a:ext cx="4303776" cy="2374424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cs-CZ" b="1" dirty="0"/>
              <a:t>Každý den – do té doby než roztaje led</a:t>
            </a:r>
          </a:p>
          <a:p>
            <a:pPr algn="l"/>
            <a:endParaRPr lang="cs-CZ" b="1" dirty="0"/>
          </a:p>
          <a:p>
            <a:pPr algn="l"/>
            <a:r>
              <a:rPr lang="cs-CZ" b="1" dirty="0"/>
              <a:t>PO – ČT 	15:00 – 19:00</a:t>
            </a:r>
          </a:p>
          <a:p>
            <a:pPr algn="l"/>
            <a:r>
              <a:rPr lang="cs-CZ" b="1" dirty="0"/>
              <a:t>PA – NE	8:00 – 21:00</a:t>
            </a:r>
          </a:p>
          <a:p>
            <a:pPr algn="l"/>
            <a:endParaRPr lang="cs-CZ" b="1" dirty="0"/>
          </a:p>
          <a:p>
            <a:pPr algn="l"/>
            <a:r>
              <a:rPr lang="cs-CZ" b="1" dirty="0"/>
              <a:t>Od 18:00 rezervace pro větší skupinky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0790FBFD-AAAA-4F6F-B199-D97954B265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828" y="658749"/>
            <a:ext cx="4953000" cy="4095750"/>
          </a:xfrm>
          <a:prstGeom prst="rect">
            <a:avLst/>
          </a:prstGeom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60526FC1-0877-45BE-B04E-FE11EA2513FD}"/>
              </a:ext>
            </a:extLst>
          </p:cNvPr>
          <p:cNvSpPr txBox="1"/>
          <p:nvPr/>
        </p:nvSpPr>
        <p:spPr>
          <a:xfrm>
            <a:off x="2807208" y="5533343"/>
            <a:ext cx="5056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Děkujeme všem, kteří se podíleli na přípravě ledu!!!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4E2C2627-A625-470E-82FE-16C1AE7470DD}"/>
              </a:ext>
            </a:extLst>
          </p:cNvPr>
          <p:cNvSpPr txBox="1"/>
          <p:nvPr/>
        </p:nvSpPr>
        <p:spPr>
          <a:xfrm>
            <a:off x="6876288" y="1721722"/>
            <a:ext cx="3654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Horní Město – sportovní areál</a:t>
            </a:r>
          </a:p>
        </p:txBody>
      </p:sp>
    </p:spTree>
    <p:extLst>
      <p:ext uri="{BB962C8B-B14F-4D97-AF65-F5344CB8AC3E}">
        <p14:creationId xmlns:p14="http://schemas.microsoft.com/office/powerpoint/2010/main" val="52594135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46</Words>
  <Application>Microsoft Office PowerPoint</Application>
  <PresentationFormat>Širokoúhlá obrazovka</PresentationFormat>
  <Paragraphs>9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BRUSLENÍ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BRUSLENÍ </dc:title>
  <dc:creator>Machova</dc:creator>
  <cp:lastModifiedBy>Machova</cp:lastModifiedBy>
  <cp:revision>3</cp:revision>
  <cp:lastPrinted>2022-01-12T10:54:13Z</cp:lastPrinted>
  <dcterms:created xsi:type="dcterms:W3CDTF">2022-01-12T10:49:20Z</dcterms:created>
  <dcterms:modified xsi:type="dcterms:W3CDTF">2022-01-12T10:54:16Z</dcterms:modified>
</cp:coreProperties>
</file>