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8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29262-2934-4685-845D-84097D0A0A0D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78123-E8C9-4222-902A-4A8E537AE5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822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2F9C9-2040-4515-85A9-F3C198BC0E6B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7BE0E-1087-42CD-AFAD-1747A9FB0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75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7BE0E-1087-42CD-AFAD-1747A9FB0D21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95300" y="3699804"/>
            <a:ext cx="899795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95300" y="1433732"/>
            <a:ext cx="899795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585596" y="3550126"/>
            <a:ext cx="321945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5100956" y="3550126"/>
            <a:ext cx="321945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918710" y="3526302"/>
            <a:ext cx="4953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95300" y="1524000"/>
            <a:ext cx="89154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950" y="3505200"/>
            <a:ext cx="85852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2950" y="4958864"/>
            <a:ext cx="85852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742950" y="4916993"/>
            <a:ext cx="85852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95300" y="1524000"/>
            <a:ext cx="4398264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5035550" y="1524000"/>
            <a:ext cx="4398264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1" y="1399593"/>
            <a:ext cx="4376870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95300" y="2201896"/>
            <a:ext cx="437515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5037270" y="2201896"/>
            <a:ext cx="437515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155448"/>
            <a:ext cx="8915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5035551" y="1399593"/>
            <a:ext cx="4376870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609857" y="2180219"/>
            <a:ext cx="406146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5151120" y="2180219"/>
            <a:ext cx="406146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95300" y="457200"/>
            <a:ext cx="67691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346950" y="1600200"/>
            <a:ext cx="2149602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7346950" y="457200"/>
            <a:ext cx="21463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81850" y="457200"/>
            <a:ext cx="222885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95300" y="457200"/>
            <a:ext cx="652145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181850" y="1600200"/>
            <a:ext cx="222885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95300" y="1447801"/>
            <a:ext cx="89154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6273800" y="6203667"/>
            <a:ext cx="28067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9B4D89-91F5-4C79-B33D-E4075682D399}" type="datetimeFigureOut">
              <a:rPr lang="cs-CZ" smtClean="0"/>
              <a:t>16.7.2019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311400" y="6203667"/>
            <a:ext cx="387985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9111456" y="6181531"/>
            <a:ext cx="6604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CC08709-0DB6-4DDE-9405-7D38045730D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 bwMode="white">
          <a:xfrm>
            <a:off x="495300" y="3573016"/>
            <a:ext cx="8994204" cy="3024336"/>
          </a:xfrm>
        </p:spPr>
        <p:txBody>
          <a:bodyPr/>
          <a:lstStyle/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Přednášející Ing. Karel Novotný povypráví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ve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stručnosti o staré historii </a:t>
            </a:r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novodobém dolu z 2.pol.20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století</a:t>
            </a:r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o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problémech po bývalém dolování a jejich řešení - neřešení </a:t>
            </a:r>
          </a:p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ze strany státu a odborných institucí jako </a:t>
            </a:r>
            <a:r>
              <a:rPr lang="cs-CZ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Diamo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geologická služba, MŽP</a:t>
            </a:r>
          </a:p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o prvním setkání s Evou Machovou </a:t>
            </a:r>
          </a:p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o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nejnovější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historii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zpřístupnění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312" y="357166"/>
            <a:ext cx="8899986" cy="4151954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 </a:t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3100" dirty="0" smtClean="0">
                <a:solidFill>
                  <a:srgbClr val="FF0000"/>
                </a:solidFill>
                <a:latin typeface="+mn-lt"/>
              </a:rPr>
              <a:t>Přednáška o historii a současnosti podzemí Horního Města</a:t>
            </a:r>
            <a:br>
              <a:rPr lang="cs-CZ" sz="3100" dirty="0" smtClean="0">
                <a:solidFill>
                  <a:srgbClr val="FF0000"/>
                </a:solidFill>
                <a:latin typeface="+mn-lt"/>
              </a:rPr>
            </a:br>
            <a:r>
              <a:rPr lang="cs-CZ" sz="31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3100" dirty="0" smtClean="0">
                <a:solidFill>
                  <a:schemeClr val="tx1"/>
                </a:solidFill>
                <a:latin typeface="+mn-lt"/>
              </a:rPr>
              <a:t>s prezentací fotografií + výstava Hornického spolku</a:t>
            </a:r>
            <a:br>
              <a:rPr lang="cs-CZ" sz="3100" dirty="0" smtClean="0">
                <a:solidFill>
                  <a:schemeClr val="tx1"/>
                </a:solidFill>
                <a:latin typeface="+mn-lt"/>
              </a:rPr>
            </a:br>
            <a:r>
              <a:rPr lang="cs-CZ" sz="31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3100" dirty="0" smtClean="0">
                <a:solidFill>
                  <a:schemeClr val="tx1"/>
                </a:solidFill>
                <a:latin typeface="+mn-lt"/>
              </a:rPr>
            </a:br>
            <a:r>
              <a:rPr lang="cs-CZ" sz="3100" dirty="0" smtClean="0">
                <a:solidFill>
                  <a:srgbClr val="FF0000"/>
                </a:solidFill>
                <a:latin typeface="+mn-lt"/>
              </a:rPr>
              <a:t>Pátek 19.7.2019</a:t>
            </a:r>
            <a:br>
              <a:rPr lang="cs-CZ" sz="3100" dirty="0" smtClean="0">
                <a:solidFill>
                  <a:srgbClr val="FF0000"/>
                </a:solidFill>
                <a:latin typeface="+mn-lt"/>
              </a:rPr>
            </a:br>
            <a:r>
              <a:rPr lang="cs-CZ" sz="3100" dirty="0" smtClean="0">
                <a:solidFill>
                  <a:srgbClr val="FF0000"/>
                </a:solidFill>
                <a:latin typeface="+mn-lt"/>
              </a:rPr>
              <a:t>Kulturní dům Horní Město od 16:00 hod.</a:t>
            </a:r>
            <a:br>
              <a:rPr lang="cs-CZ" sz="31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r>
              <a:rPr lang="cs-CZ" sz="2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chemeClr val="bg1"/>
                </a:solidFill>
                <a:latin typeface="+mn-lt"/>
              </a:rPr>
            </a:b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+mn-lt"/>
              </a:rPr>
            </a:br>
            <a:endParaRPr lang="cs-CZ" sz="28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822" y="5286388"/>
            <a:ext cx="1083476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Svět módy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102</TotalTime>
  <Words>55</Words>
  <Application>Microsoft Office PowerPoint</Application>
  <PresentationFormat>A4 (210 x 297 mm)</PresentationFormat>
  <Paragraphs>10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Papír</vt:lpstr>
      <vt:lpstr>                                                       Přednáška o historii a současnosti podzemí Horního Města  s prezentací fotografií + výstava Hornického spolku  Pátek 19.7.2019 Kulturní dům Horní Město od 16:00 hod. 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MirkaV</dc:creator>
  <cp:lastModifiedBy>spravce</cp:lastModifiedBy>
  <cp:revision>12</cp:revision>
  <cp:lastPrinted>2019-07-16T07:52:47Z</cp:lastPrinted>
  <dcterms:created xsi:type="dcterms:W3CDTF">2019-07-15T18:06:52Z</dcterms:created>
  <dcterms:modified xsi:type="dcterms:W3CDTF">2019-07-16T07:54:00Z</dcterms:modified>
</cp:coreProperties>
</file>